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0"/>
  </p:notesMasterIdLst>
  <p:sldIdLst>
    <p:sldId id="278" r:id="rId5"/>
    <p:sldId id="279" r:id="rId6"/>
    <p:sldId id="280" r:id="rId7"/>
    <p:sldId id="281" r:id="rId8"/>
    <p:sldId id="28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1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4" y="1673523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Machine Learning Project Demo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William Kostuch and Michael Jurkoic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3B5B61-3833-4038-98B6-3DED78EF4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70706" y="182524"/>
            <a:ext cx="4403725" cy="28157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A2B7C-218A-4181-8ECC-E51A344C5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06" y="3180845"/>
            <a:ext cx="4403724" cy="3302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C5193A-2A8D-42B9-B508-3AF404F8998F}"/>
              </a:ext>
            </a:extLst>
          </p:cNvPr>
          <p:cNvSpPr txBox="1"/>
          <p:nvPr/>
        </p:nvSpPr>
        <p:spPr>
          <a:xfrm>
            <a:off x="4644532" y="5590408"/>
            <a:ext cx="1812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Time: </a:t>
            </a:r>
          </a:p>
          <a:p>
            <a:r>
              <a:rPr lang="en-US" dirty="0"/>
              <a:t>17 minutes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59F26-E0E8-4FE8-80C6-DC1F4BC8C170}"/>
              </a:ext>
            </a:extLst>
          </p:cNvPr>
          <p:cNvSpPr txBox="1"/>
          <p:nvPr/>
        </p:nvSpPr>
        <p:spPr>
          <a:xfrm>
            <a:off x="4619670" y="1197829"/>
            <a:ext cx="131530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Content</a:t>
            </a:r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 </a:t>
            </a:r>
            <a:r>
              <a:rPr lang="en-US" sz="6600" dirty="0"/>
              <a:t>+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Style</a:t>
            </a:r>
            <a:br>
              <a:rPr lang="en-US" dirty="0"/>
            </a:b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D637D9-5C5F-4BC0-AC79-129B24D43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2132" y="235183"/>
            <a:ext cx="2386639" cy="15242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9A1421-8EF3-40F4-B425-6727258B56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2132" y="1873483"/>
            <a:ext cx="2386639" cy="15242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9A6B38A-A109-4CA2-8DE0-26F39394B9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2132" y="3530528"/>
            <a:ext cx="2386639" cy="15242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DD0D586-E1ED-4A28-B8D1-763A358AA5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2132" y="5187573"/>
            <a:ext cx="2386639" cy="15242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4145926-E9D0-4322-9523-624748C3FD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48862" y="2415928"/>
            <a:ext cx="3172432" cy="202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86E24-9632-439C-9FEE-1E8AD867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4" y="114843"/>
            <a:ext cx="3229500" cy="2064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ECC2-1EEB-4296-B697-F4DC22C4A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4" y="3241570"/>
            <a:ext cx="3231939" cy="18179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A16698-3DE5-435A-B69F-481082AE5AFE}"/>
              </a:ext>
            </a:extLst>
          </p:cNvPr>
          <p:cNvSpPr txBox="1"/>
          <p:nvPr/>
        </p:nvSpPr>
        <p:spPr>
          <a:xfrm>
            <a:off x="195013" y="2361838"/>
            <a:ext cx="3050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 image above:</a:t>
            </a:r>
          </a:p>
          <a:p>
            <a:r>
              <a:rPr lang="en-US" dirty="0"/>
              <a:t>Style image below: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3C8527-723D-4E2B-8389-307040F14FA9}"/>
              </a:ext>
            </a:extLst>
          </p:cNvPr>
          <p:cNvSpPr txBox="1"/>
          <p:nvPr/>
        </p:nvSpPr>
        <p:spPr>
          <a:xfrm>
            <a:off x="109224" y="5300053"/>
            <a:ext cx="313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Time: 14 minutes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163026-3000-4573-AB58-575574BEB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956" y="200754"/>
            <a:ext cx="2964216" cy="18931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8F44FA-BAAA-4B14-96BA-FC559D50B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955" y="2179827"/>
            <a:ext cx="2964215" cy="18931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EA72CC-EC26-4BE1-BD04-E53EB1163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0955" y="4229465"/>
            <a:ext cx="2964215" cy="18931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55C387-A09F-4D4A-80AF-EA68642FB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9179" y="200754"/>
            <a:ext cx="4876800" cy="31146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F29C4E-8515-40FC-9892-F8AD3A4EB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9179" y="3450669"/>
            <a:ext cx="48768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2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604AC8-52F3-4FA4-9B85-831A30C1C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112674"/>
            <a:ext cx="3131842" cy="3900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87A90-39C5-41F1-B52C-11D43028F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" y="4155979"/>
            <a:ext cx="3131842" cy="2481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9C94FD-CB74-4070-AF1B-E194EE7AC5A1}"/>
              </a:ext>
            </a:extLst>
          </p:cNvPr>
          <p:cNvSpPr txBox="1"/>
          <p:nvPr/>
        </p:nvSpPr>
        <p:spPr>
          <a:xfrm>
            <a:off x="3427917" y="3429000"/>
            <a:ext cx="182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+ Bottom =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0122F-D309-49BB-A7F8-AA329B241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008" y="236545"/>
            <a:ext cx="2224383" cy="2771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F6AEC4-4CC9-4946-996E-F2887EC15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637" y="236545"/>
            <a:ext cx="2224384" cy="27710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C0FE4-32AF-4784-AB3F-29C336F64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267" y="236545"/>
            <a:ext cx="2224384" cy="27710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35CC9A-EA32-4CA8-9B11-AFE8D1538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926" y="3184197"/>
            <a:ext cx="2647883" cy="32985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261AD2-651B-4BDD-B054-FA703D1D30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9748" y="3184197"/>
            <a:ext cx="2647884" cy="329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45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56DC6D-3248-47D6-8612-3F3F712E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8" y="146238"/>
            <a:ext cx="3368351" cy="3368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A9B32-79C1-49D1-AFD8-8B77C2BC3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78" y="3787885"/>
            <a:ext cx="3718996" cy="2655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86F01F-3203-48FF-871A-BA8796808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988" y="219211"/>
            <a:ext cx="2198966" cy="21989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051E54-0A42-431D-9660-8A14042A8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164" y="219211"/>
            <a:ext cx="2198966" cy="21989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A3715F-1621-4EB5-A91F-F3DBB913D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340" y="219211"/>
            <a:ext cx="2198966" cy="21989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D0681-4B1E-4E24-99B6-A55CBCF1F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7330" y="2753672"/>
            <a:ext cx="3241570" cy="32415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423A3-822F-47D4-B0DB-7BFC2036A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7037" y="2753672"/>
            <a:ext cx="3241570" cy="324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366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{2DA0BDB8-C7B8-4D4D-BE57-54902EB5BF2F}tf55705232</Template>
  <TotalTime>0</TotalTime>
  <Words>39</Words>
  <Application>Microsoft Office PowerPoint</Application>
  <PresentationFormat>Widescreen</PresentationFormat>
  <Paragraphs>15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Goudy Old Style</vt:lpstr>
      <vt:lpstr>Wingdings 2</vt:lpstr>
      <vt:lpstr>SlateVTI</vt:lpstr>
      <vt:lpstr>Machine Learning Project Demo Results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2020-05-11T21:50:21Z</dcterms:created>
  <dcterms:modified xsi:type="dcterms:W3CDTF">2020-05-11T23:47:53Z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